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00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01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33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92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20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24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3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9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43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48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41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714A6-CC66-4D1E-B90D-8D6CDF9FA6FA}" type="datetimeFigureOut">
              <a:rPr lang="it-IT" smtClean="0"/>
              <a:t>11/04/2018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C57FC-C2A8-4268-91E8-EFD1D5536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73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56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Admin</cp:lastModifiedBy>
  <cp:revision>3</cp:revision>
  <dcterms:created xsi:type="dcterms:W3CDTF">2018-04-06T21:32:33Z</dcterms:created>
  <dcterms:modified xsi:type="dcterms:W3CDTF">2018-04-11T14:42:04Z</dcterms:modified>
</cp:coreProperties>
</file>